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8" r:id="rId2"/>
    <p:sldId id="275" r:id="rId3"/>
    <p:sldId id="264" r:id="rId4"/>
    <p:sldId id="268" r:id="rId5"/>
    <p:sldId id="269" r:id="rId6"/>
    <p:sldId id="271" r:id="rId7"/>
    <p:sldId id="272" r:id="rId8"/>
    <p:sldId id="270" r:id="rId9"/>
    <p:sldId id="266" r:id="rId10"/>
    <p:sldId id="267" r:id="rId11"/>
    <p:sldId id="273" r:id="rId12"/>
    <p:sldId id="274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271F0F"/>
    <a:srgbClr val="504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9" autoAdjust="0"/>
  </p:normalViewPr>
  <p:slideViewPr>
    <p:cSldViewPr>
      <p:cViewPr varScale="1">
        <p:scale>
          <a:sx n="99" d="100"/>
          <a:sy n="99" d="100"/>
        </p:scale>
        <p:origin x="115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F8751-D09B-45F6-8E0E-BEA46BDAC42D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7AD2C-A9FD-43F3-8C8A-823AE3CD2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3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7AD2C-A9FD-43F3-8C8A-823AE3CD25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3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A00978-240C-4B63-ACF0-1BA2298E4F36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2B35DF-E397-4B53-8746-4509D1761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1214422"/>
            <a:ext cx="821537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rgbClr val="271F0F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ГЕРОИ 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rgbClr val="271F0F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СОВЕТСКОГО СОЮЗА -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105835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rgbClr val="271F0F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УРОЖЕНЦЫ АФАНАСЬЕВСКОГО РАЙОНА</a:t>
            </a:r>
            <a:endParaRPr lang="ru-RU" sz="3600" b="1" spc="300" dirty="0">
              <a:ln w="11430" cmpd="sng">
                <a:solidFill>
                  <a:srgbClr val="271F0F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143372" y="5741311"/>
            <a:ext cx="4429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51656"/>
            <a:ext cx="46434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2" descr="C:\Мои документы\ОРГ. папка\75-летие Победы\Тебеньков А.Н\1945г. Герой Советского Союза\filterimage 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3037" t="4588" r="1974" b="1191"/>
          <a:stretch>
            <a:fillRect/>
          </a:stretch>
        </p:blipFill>
        <p:spPr bwMode="auto">
          <a:xfrm>
            <a:off x="4643438" y="785794"/>
            <a:ext cx="3571900" cy="464347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57158" y="1357298"/>
            <a:ext cx="414340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Звание присвоено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1945 году за участие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 err="1" smtClean="0">
                <a:solidFill>
                  <a:schemeClr val="bg1"/>
                </a:solidFill>
              </a:rPr>
              <a:t>Висло-Одерской</a:t>
            </a:r>
            <a:r>
              <a:rPr lang="ru-RU" sz="2400" dirty="0" smtClean="0">
                <a:solidFill>
                  <a:schemeClr val="bg1"/>
                </a:solidFill>
              </a:rPr>
              <a:t> операции</a:t>
            </a:r>
          </a:p>
          <a:p>
            <a:pPr algn="ctr"/>
            <a:endParaRPr lang="ru-RU" sz="10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замысел операции (12 января – 03 февраля 1945) состоял в том, чтобы ударами с плацдарма на Висле 1-м Белорусским фронтом на Познань и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1-м </a:t>
            </a:r>
            <a:r>
              <a:rPr lang="ru-RU" sz="1400" dirty="0" err="1" smtClean="0">
                <a:solidFill>
                  <a:schemeClr val="bg1"/>
                </a:solidFill>
              </a:rPr>
              <a:t>Ураинским</a:t>
            </a:r>
            <a:r>
              <a:rPr lang="ru-RU" sz="1400" dirty="0" smtClean="0">
                <a:solidFill>
                  <a:schemeClr val="bg1"/>
                </a:solidFill>
              </a:rPr>
              <a:t> – на  </a:t>
            </a:r>
            <a:r>
              <a:rPr lang="ru-RU" sz="1400" dirty="0" err="1" smtClean="0">
                <a:solidFill>
                  <a:schemeClr val="bg1"/>
                </a:solidFill>
              </a:rPr>
              <a:t>Бреслау</a:t>
            </a:r>
            <a:r>
              <a:rPr lang="ru-RU" sz="1400" dirty="0" smtClean="0">
                <a:solidFill>
                  <a:schemeClr val="bg1"/>
                </a:solidFill>
              </a:rPr>
              <a:t> рассечь и уничтожить  группы  армий «А»,  завершить освобождение Польши и создать условия для наступления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на Берлин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" name="Рисунок 24" descr="C:\Users\пк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357694"/>
            <a:ext cx="2151553" cy="149298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14876" y="5500702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НАГРАДНОЙ ЛИСТ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Тебенькова</a:t>
            </a:r>
            <a:r>
              <a:rPr lang="ru-RU" sz="1200" b="1" dirty="0" smtClean="0">
                <a:solidFill>
                  <a:schemeClr val="bg1"/>
                </a:solidFill>
              </a:rPr>
              <a:t> А.Н.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от 30.01.1945г.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ЦАМО, Ф.Р-33, оп. 793756, ед. хр. 47.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endParaRPr lang="ru-RU" sz="1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143372" y="5741311"/>
            <a:ext cx="4429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51656"/>
            <a:ext cx="46434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500702"/>
            <a:ext cx="35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26629" name="Picture 5" descr="C:\Users\7349~1\AppData\Local\Temp\00000649.jpg"/>
          <p:cNvPicPr>
            <a:picLocks noChangeAspect="1" noChangeArrowheads="1"/>
          </p:cNvPicPr>
          <p:nvPr/>
        </p:nvPicPr>
        <p:blipFill>
          <a:blip r:embed="rId3" cstate="print"/>
          <a:srcRect t="1739"/>
          <a:stretch>
            <a:fillRect/>
          </a:stretch>
        </p:blipFill>
        <p:spPr bwMode="auto">
          <a:xfrm>
            <a:off x="1357290" y="1285860"/>
            <a:ext cx="3037652" cy="403770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929190" y="5286388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ПРИКАЗ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 о награждении    Орденом Красной Звезды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Тебенькова</a:t>
            </a:r>
            <a:r>
              <a:rPr lang="ru-RU" sz="1200" b="1" dirty="0" smtClean="0">
                <a:solidFill>
                  <a:schemeClr val="bg1"/>
                </a:solidFill>
              </a:rPr>
              <a:t> А.Н.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от 19.09.1944г.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ЦАМО, Ф.Р-33, оп. 690155, ед. хр. </a:t>
            </a:r>
            <a:r>
              <a:rPr lang="ru-RU" sz="1200" dirty="0" smtClean="0">
                <a:solidFill>
                  <a:schemeClr val="bg1"/>
                </a:solidFill>
              </a:rPr>
              <a:t>1349.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26626" name="Picture 2" descr="C:\Users\7349~1\AppData\Local\Temp\00000607.jpg"/>
          <p:cNvPicPr>
            <a:picLocks noChangeAspect="1" noChangeArrowheads="1"/>
          </p:cNvPicPr>
          <p:nvPr/>
        </p:nvPicPr>
        <p:blipFill>
          <a:blip r:embed="rId4" cstate="print"/>
          <a:srcRect l="6079"/>
          <a:stretch>
            <a:fillRect/>
          </a:stretch>
        </p:blipFill>
        <p:spPr bwMode="auto">
          <a:xfrm>
            <a:off x="4714876" y="357166"/>
            <a:ext cx="2006123" cy="2855409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57224" y="5357826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НАГРАДНОЙ ЛИСТ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Тебенькова</a:t>
            </a:r>
            <a:r>
              <a:rPr lang="ru-RU" sz="1200" b="1" dirty="0" smtClean="0">
                <a:solidFill>
                  <a:schemeClr val="bg1"/>
                </a:solidFill>
              </a:rPr>
              <a:t> А.Н.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от 13.09.1944г.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ЦАМО, Ф.Р-33, оп. 690155, ед. хр. </a:t>
            </a:r>
            <a:r>
              <a:rPr lang="ru-RU" sz="1200" dirty="0" smtClean="0">
                <a:solidFill>
                  <a:schemeClr val="bg1"/>
                </a:solidFill>
              </a:rPr>
              <a:t>1349.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 descr="C:\Users\7349~1\AppData\Local\Temp\00000608.jpg"/>
          <p:cNvPicPr>
            <a:picLocks noChangeAspect="1" noChangeArrowheads="1"/>
          </p:cNvPicPr>
          <p:nvPr/>
        </p:nvPicPr>
        <p:blipFill>
          <a:blip r:embed="rId6" cstate="print"/>
          <a:srcRect r="2941"/>
          <a:stretch>
            <a:fillRect/>
          </a:stretch>
        </p:blipFill>
        <p:spPr bwMode="auto">
          <a:xfrm>
            <a:off x="5541518" y="1516502"/>
            <a:ext cx="2839683" cy="3714776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_MG_24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0992" y="4500571"/>
            <a:ext cx="935189" cy="857256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143372" y="5741311"/>
            <a:ext cx="4429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51656"/>
            <a:ext cx="46434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500702"/>
            <a:ext cx="35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5072075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ПРИКАЗ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 о награждении   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Орденом Отечественной войны  </a:t>
            </a:r>
            <a:r>
              <a:rPr lang="en-US" sz="1200" dirty="0" smtClean="0">
                <a:solidFill>
                  <a:schemeClr val="bg1"/>
                </a:solidFill>
              </a:rPr>
              <a:t>I </a:t>
            </a:r>
            <a:r>
              <a:rPr lang="ru-RU" sz="1200" dirty="0" smtClean="0">
                <a:solidFill>
                  <a:schemeClr val="bg1"/>
                </a:solidFill>
              </a:rPr>
              <a:t>степени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Тебенькова</a:t>
            </a:r>
            <a:r>
              <a:rPr lang="ru-RU" sz="1200" b="1" dirty="0" smtClean="0">
                <a:solidFill>
                  <a:schemeClr val="bg1"/>
                </a:solidFill>
              </a:rPr>
              <a:t> А.Н.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от 25.05.1945г.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ЦАМО, Ф.Р-33, оп. 686196 ед. хр. </a:t>
            </a:r>
            <a:r>
              <a:rPr lang="ru-RU" sz="1200" dirty="0" smtClean="0">
                <a:solidFill>
                  <a:schemeClr val="bg1"/>
                </a:solidFill>
              </a:rPr>
              <a:t>4567.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5429264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НАГРАДНОЙ ЛИСТ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Тебенькова</a:t>
            </a:r>
            <a:r>
              <a:rPr lang="ru-RU" sz="1200" b="1" dirty="0" smtClean="0">
                <a:solidFill>
                  <a:schemeClr val="bg1"/>
                </a:solidFill>
              </a:rPr>
              <a:t> А.Н.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от 02.05.1945г.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ЦАМО, Ф.Р-33, оп. 686196, ед. хр. </a:t>
            </a:r>
            <a:r>
              <a:rPr lang="ru-RU" sz="1200" dirty="0" smtClean="0">
                <a:solidFill>
                  <a:schemeClr val="bg1"/>
                </a:solidFill>
              </a:rPr>
              <a:t>4567.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2" descr="C:\Мои документы\ОРГ. папка\75-летие Победы\Тебеньков А.Н\Орден Отечественной войны 1 степени\filterimage.jpg"/>
          <p:cNvPicPr>
            <a:picLocks noChangeAspect="1" noChangeArrowheads="1"/>
          </p:cNvPicPr>
          <p:nvPr/>
        </p:nvPicPr>
        <p:blipFill>
          <a:blip r:embed="rId3" cstate="print"/>
          <a:srcRect l="7071" t="7500"/>
          <a:stretch>
            <a:fillRect/>
          </a:stretch>
        </p:blipFill>
        <p:spPr bwMode="auto">
          <a:xfrm>
            <a:off x="4286248" y="285728"/>
            <a:ext cx="1949013" cy="2643182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Мои документы\ОРГ. папка\75-летие Победы\Тебеньков А.Н\Орден Отечественной войны 1 степени\filterimage 3.jpeg"/>
          <p:cNvPicPr>
            <a:picLocks noChangeAspect="1" noChangeArrowheads="1"/>
          </p:cNvPicPr>
          <p:nvPr/>
        </p:nvPicPr>
        <p:blipFill>
          <a:blip r:embed="rId4" cstate="print"/>
          <a:srcRect l="4360" t="3064" r="2685" b="8276"/>
          <a:stretch>
            <a:fillRect/>
          </a:stretch>
        </p:blipFill>
        <p:spPr bwMode="auto">
          <a:xfrm>
            <a:off x="857224" y="1357298"/>
            <a:ext cx="3000396" cy="4071966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Мои документы\ОРГ. папка\75-летие Победы\Тебеньков А.Н\Орден Отечественной войны 1 степени\filterimage 2.jpeg"/>
          <p:cNvPicPr>
            <a:picLocks noChangeAspect="1" noChangeArrowheads="1"/>
          </p:cNvPicPr>
          <p:nvPr/>
        </p:nvPicPr>
        <p:blipFill>
          <a:blip r:embed="rId6" cstate="print"/>
          <a:srcRect l="6049" t="4595" r="3031" b="7895"/>
          <a:stretch>
            <a:fillRect/>
          </a:stretch>
        </p:blipFill>
        <p:spPr bwMode="auto">
          <a:xfrm>
            <a:off x="5214941" y="1071546"/>
            <a:ext cx="3094625" cy="392909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4357694"/>
            <a:ext cx="1000132" cy="107157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51656"/>
            <a:ext cx="464343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500702"/>
            <a:ext cx="357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2805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243348"/>
            <a:ext cx="814393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Декретом ВЦИК от 05 января 1921г. в Вятской губернии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образован 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Омутнинский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уезд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(центр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г.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Омутнинск) из части волостей </a:t>
            </a:r>
            <a:r>
              <a:rPr kumimoji="0" lang="ru-RU" sz="1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Глазовского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уезда, в т.ч.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Бисеровской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Афанасьевской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Гординской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и части волостей Слободского уезда.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Постановлением ВЦИК РСФСР от 10 июня 1929г. образован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Зюздинский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основании Постановления Президиума ВЦИК от 23 января 1935г. образован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Бисеровский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район. В соответствии с Указом Президиума Верховного Совета РСФСР от 30 сентября 1955г. в состав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Зюздинского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вошла территория ликвидированного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Бисеровского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основании Указа Президиума Верховного </a:t>
            </a:r>
            <a:r>
              <a:rPr kumimoji="0" lang="ru-RU" sz="140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Совета РСФСР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01 февраля 1963г.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Зюздинский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 переименован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Афанасьевский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решением Кировского облисполкома  от 19 сентября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1958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№ 677 в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Зюздинском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районе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Георгиевский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Сидоровский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сельсоветы объединены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Георгиевский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центром д. Головино.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решением Кировского облисполкома  от 02 ноября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1959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№ 780 в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Зюздинском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районе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Русиновский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Савинский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сельсоветы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объединены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Савинский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 центром в с. Савинцы.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1214422"/>
            <a:ext cx="821537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rgbClr val="271F0F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pic>
        <p:nvPicPr>
          <p:cNvPr id="3" name="Picture 2" descr="im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214422"/>
            <a:ext cx="6215106" cy="466133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2" descr="C:\Мои документы\ОРГ. папка\75-летие Победы\Фото.jpg"/>
          <p:cNvPicPr>
            <a:picLocks noChangeAspect="1" noChangeArrowheads="1"/>
          </p:cNvPicPr>
          <p:nvPr/>
        </p:nvPicPr>
        <p:blipFill>
          <a:blip r:embed="rId3" cstate="print"/>
          <a:srcRect l="6463"/>
          <a:stretch>
            <a:fillRect/>
          </a:stretch>
        </p:blipFill>
        <p:spPr bwMode="auto">
          <a:xfrm>
            <a:off x="785786" y="1357298"/>
            <a:ext cx="2928958" cy="397588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00496" y="1500174"/>
            <a:ext cx="47149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Гудовских</a:t>
            </a: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Иван Лаврентьевич</a:t>
            </a:r>
            <a:endParaRPr lang="ru-RU" sz="32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Courier New" pitchFamily="49" charset="0"/>
              </a:rPr>
              <a:t>1921(22) - 1943</a:t>
            </a:r>
            <a:endParaRPr lang="ru-RU" sz="32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уроженец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д.Евдокимовская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Бисеровской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волости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Омутнинского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уезда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Вятской губернии</a:t>
            </a:r>
            <a:endParaRPr lang="ru-RU" sz="28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1941 –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Русиновский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сельсовет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Бисеровского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Кировской области)</a:t>
            </a:r>
            <a:endParaRPr lang="ru-RU" sz="28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5429264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Фото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из коллекций краеведческого музея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2" name="Picture 4" descr="filter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00174"/>
            <a:ext cx="2428893" cy="321471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00100" y="521495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присвоении звания Героя  Советского Союза 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Гудовских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И.Л.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03.06.1944г.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ЦАМО, Ф.Р-33, оп. 686043, ед. хр. 47.</a:t>
            </a:r>
            <a:endParaRPr lang="ru-RU" altLang="zh-CN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zh-CN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71480"/>
            <a:ext cx="3514725" cy="459105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2286015" cy="3171839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Мои документы\ОРГ. папка\75-летие Победы\Гудовских И.Л\Гудовских И.Л\Наградной лист.jpg"/>
          <p:cNvPicPr>
            <a:picLocks noChangeAspect="1" noChangeArrowheads="1"/>
          </p:cNvPicPr>
          <p:nvPr/>
        </p:nvPicPr>
        <p:blipFill>
          <a:blip r:embed="rId4" cstate="print"/>
          <a:srcRect l="5842" b="6849"/>
          <a:stretch>
            <a:fillRect/>
          </a:stretch>
        </p:blipFill>
        <p:spPr bwMode="auto">
          <a:xfrm>
            <a:off x="4643438" y="785794"/>
            <a:ext cx="3525815" cy="4714908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572000" y="5500702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НАГРАДНОЙ ЛИСТ</a:t>
            </a:r>
            <a:endParaRPr lang="ru-RU" altLang="zh-CN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Гудовских</a:t>
            </a:r>
            <a:r>
              <a:rPr lang="ru-RU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И.Л.</a:t>
            </a:r>
            <a:endParaRPr lang="ru-RU" altLang="zh-CN" sz="12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октября 1943г. </a:t>
            </a:r>
            <a:endParaRPr lang="ru-RU" altLang="zh-CN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2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ЦАМО, Ф.Р-33, оп. 793756, ед. хр. 12.</a:t>
            </a:r>
            <a:endParaRPr lang="ru-RU" altLang="zh-CN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571612"/>
            <a:ext cx="38576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Звание присвоено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1944 году за участие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битве за Днепр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совокупность оборонительных и наступательных операций советских войск, проведенных в августе-декабре  1943 года в целях освобождения Левобережной Украины, Донбасса, форсирование Днепра и захвата плацдармов на его правом берегу.</a:t>
            </a:r>
            <a:endParaRPr lang="ru-RU" sz="1400" dirty="0"/>
          </a:p>
        </p:txBody>
      </p:sp>
      <p:pic>
        <p:nvPicPr>
          <p:cNvPr id="13" name="Picture 2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357694"/>
            <a:ext cx="2071702" cy="147514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5604" name="Picture 4" descr="C:\Мои документы\ОРГ. папка\75-летие Победы\Гудовских И.Л\Гудовских И.Л\images 4.jpg"/>
          <p:cNvPicPr>
            <a:picLocks noChangeAspect="1" noChangeArrowheads="1"/>
          </p:cNvPicPr>
          <p:nvPr/>
        </p:nvPicPr>
        <p:blipFill>
          <a:blip r:embed="rId4" cstate="print"/>
          <a:srcRect t="2667" r="7199" b="7999"/>
          <a:stretch>
            <a:fillRect/>
          </a:stretch>
        </p:blipFill>
        <p:spPr bwMode="auto">
          <a:xfrm>
            <a:off x="1071538" y="428604"/>
            <a:ext cx="3500462" cy="4786346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4414" y="557214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Мои документы\ОРГ. папка\75-летие Победы\Гудовских И.Л\images3.jpeg"/>
          <p:cNvPicPr>
            <a:picLocks noChangeAspect="1" noChangeArrowheads="1"/>
          </p:cNvPicPr>
          <p:nvPr/>
        </p:nvPicPr>
        <p:blipFill>
          <a:blip r:embed="rId6" cstate="print"/>
          <a:srcRect l="2006" t="2597" r="1674" b="11689"/>
          <a:stretch>
            <a:fillRect/>
          </a:stretch>
        </p:blipFill>
        <p:spPr bwMode="auto">
          <a:xfrm>
            <a:off x="5072066" y="642918"/>
            <a:ext cx="3429024" cy="4714908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571736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214950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СПИСОК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погибших Героев Советского Союза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от 21.02.1961г.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ЦАМО, Ф.Р-58, оп. 977534, ед. хр. 1.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535782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ИНФОРМАЦИЯ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 архива  Министерства Обороны  СССР </a:t>
            </a:r>
          </a:p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Афанасьевскому</a:t>
            </a:r>
            <a:r>
              <a:rPr lang="ru-RU" sz="1200" dirty="0" smtClean="0">
                <a:solidFill>
                  <a:schemeClr val="bg1"/>
                </a:solidFill>
              </a:rPr>
              <a:t>  </a:t>
            </a:r>
            <a:r>
              <a:rPr lang="ru-RU" sz="1200" dirty="0" err="1" smtClean="0">
                <a:solidFill>
                  <a:schemeClr val="bg1"/>
                </a:solidFill>
              </a:rPr>
              <a:t>райвоенкому</a:t>
            </a:r>
            <a:r>
              <a:rPr lang="ru-RU" sz="1200" dirty="0" smtClean="0">
                <a:solidFill>
                  <a:schemeClr val="bg1"/>
                </a:solidFill>
              </a:rPr>
              <a:t> от 25.08.1964г.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 </a:t>
            </a:r>
            <a:r>
              <a:rPr lang="ru-RU" sz="1200" b="1" dirty="0" err="1" smtClean="0">
                <a:solidFill>
                  <a:schemeClr val="bg1"/>
                </a:solidFill>
              </a:rPr>
              <a:t>Гудовских</a:t>
            </a:r>
            <a:r>
              <a:rPr lang="ru-RU" sz="1200" b="1" dirty="0" smtClean="0">
                <a:solidFill>
                  <a:schemeClr val="bg1"/>
                </a:solidFill>
              </a:rPr>
              <a:t> И.Л.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ЦАМО, Ф.Р-58, оп. 977537, ед. хр. 25.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5857892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  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071678"/>
            <a:ext cx="4535364" cy="378222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7356" y="542926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1808" b="23684"/>
          <a:stretch>
            <a:fillRect/>
          </a:stretch>
        </p:blipFill>
        <p:spPr bwMode="auto">
          <a:xfrm>
            <a:off x="2928926" y="285728"/>
            <a:ext cx="3500462" cy="432410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1942"/>
            <a:ext cx="6072230" cy="1925470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1785926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Имя 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Гудовских</a:t>
            </a:r>
            <a:r>
              <a:rPr lang="ru-RU" sz="2400" dirty="0" smtClean="0">
                <a:solidFill>
                  <a:schemeClr val="bg1"/>
                </a:solidFill>
              </a:rPr>
              <a:t> И.Л. увековечено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истории района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2643182"/>
            <a:ext cx="2714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Решение </a:t>
            </a:r>
            <a:r>
              <a:rPr lang="ru-RU" sz="1200" dirty="0" err="1" smtClean="0">
                <a:solidFill>
                  <a:schemeClr val="bg1"/>
                </a:solidFill>
              </a:rPr>
              <a:t>Афанасьевского</a:t>
            </a:r>
            <a:r>
              <a:rPr lang="ru-RU" sz="1200" dirty="0" smtClean="0">
                <a:solidFill>
                  <a:schemeClr val="bg1"/>
                </a:solidFill>
              </a:rPr>
              <a:t> райисполкома от 08.05.1965 № 137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 переименовании в улицу </a:t>
            </a:r>
            <a:r>
              <a:rPr lang="ru-RU" sz="1200" dirty="0" err="1" smtClean="0">
                <a:solidFill>
                  <a:schemeClr val="bg1"/>
                </a:solidFill>
              </a:rPr>
              <a:t>Гудовских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endParaRPr lang="ru-RU" sz="6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Афанасьевский</a:t>
            </a:r>
            <a:r>
              <a:rPr lang="ru-RU" sz="1200" dirty="0" smtClean="0">
                <a:solidFill>
                  <a:schemeClr val="bg1"/>
                </a:solidFill>
              </a:rPr>
              <a:t> муниципальный архив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Ф.Р-1, оп.1, ед. хр. 188 л.8.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88" y="4929198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Газета «Призыв» от 02.1966г.</a:t>
            </a:r>
          </a:p>
          <a:p>
            <a:pPr algn="ctr"/>
            <a:endParaRPr lang="ru-RU" sz="6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err="1" smtClean="0">
                <a:solidFill>
                  <a:schemeClr val="bg1"/>
                </a:solidFill>
              </a:rPr>
              <a:t>Афанасьевский</a:t>
            </a:r>
            <a:r>
              <a:rPr lang="ru-RU" sz="1200" dirty="0" smtClean="0">
                <a:solidFill>
                  <a:schemeClr val="bg1"/>
                </a:solidFill>
              </a:rPr>
              <a:t> муниципальный архив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Ф.Р-55, оп.1,  ед. хр. 39 л.48.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Мои документы\личное\Фото ветераны\Фото на выставку в администрации\Конец войны\Тебеньков Анатолий Никифорович\Тебеньков Анатолий Никифорович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00174"/>
            <a:ext cx="2982646" cy="41433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1214422"/>
            <a:ext cx="478634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Тебеньков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Анатолий Никифорович</a:t>
            </a:r>
            <a:endParaRPr lang="ru-RU" sz="32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Courier New" pitchFamily="49" charset="0"/>
              </a:rPr>
              <a:t>1924 – 1980</a:t>
            </a:r>
            <a:endParaRPr lang="ru-RU" sz="32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уроженец </a:t>
            </a:r>
            <a:r>
              <a:rPr lang="ru-RU" sz="2800" dirty="0" err="1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д.Верх-Нярпинская</a:t>
            </a:r>
            <a:r>
              <a:rPr lang="ru-RU" sz="2800" dirty="0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Бисеровской</a:t>
            </a:r>
            <a:r>
              <a:rPr lang="ru-RU" sz="2800" dirty="0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волости </a:t>
            </a:r>
            <a:r>
              <a:rPr lang="ru-RU" sz="2800" dirty="0" err="1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Омутнинского</a:t>
            </a:r>
            <a:r>
              <a:rPr lang="ru-RU" sz="2800" dirty="0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уезда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Вятской губернии</a:t>
            </a:r>
            <a:endParaRPr lang="ru-RU" sz="2800" dirty="0" smtClean="0">
              <a:solidFill>
                <a:srgbClr val="271F0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1941 – </a:t>
            </a:r>
            <a:r>
              <a:rPr lang="ru-RU" sz="2800" dirty="0" err="1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Сидоровский</a:t>
            </a:r>
            <a:r>
              <a:rPr lang="ru-RU" sz="2800" dirty="0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сельсовет </a:t>
            </a:r>
            <a:r>
              <a:rPr lang="ru-RU" sz="2800" dirty="0" err="1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Бисеровского</a:t>
            </a:r>
            <a:r>
              <a:rPr lang="ru-RU" sz="2800" dirty="0" smtClean="0">
                <a:solidFill>
                  <a:srgbClr val="271F0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 Кировской области)</a:t>
            </a:r>
            <a:endParaRPr lang="ru-RU" sz="2800" dirty="0" smtClean="0">
              <a:solidFill>
                <a:srgbClr val="271F0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5691157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Фото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 из коллекций краеведческого музея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6874" cy="5593254"/>
          </a:xfrm>
        </p:spPr>
        <p:txBody>
          <a:bodyPr>
            <a:noAutofit/>
          </a:bodyPr>
          <a:lstStyle/>
          <a:p>
            <a:pPr algn="ctr"/>
            <a: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54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54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Мои документы\0002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85884" cy="142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ilterimag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928802"/>
            <a:ext cx="2286016" cy="3000396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1" descr="C:\Мои документы\ОРГ. папка\75-летие Победы\Тебеньков А.Н\1945г. Герой Советского Союза\filterimage 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t="6959" r="3261" b="4896"/>
          <a:stretch>
            <a:fillRect/>
          </a:stretch>
        </p:blipFill>
        <p:spPr bwMode="auto">
          <a:xfrm>
            <a:off x="2643174" y="214290"/>
            <a:ext cx="3820053" cy="5005587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Мои документы\ОРГ. папка\75-летие Победы\Тебеньков А.Н\1945г. Герой Советского Союза\filterimage 7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571472" y="1928802"/>
            <a:ext cx="2186425" cy="3071834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00298" y="5333520"/>
            <a:ext cx="478634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УКАЗ </a:t>
            </a:r>
          </a:p>
          <a:p>
            <a:pPr algn="ctr"/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присвоении</a:t>
            </a:r>
            <a:r>
              <a:rPr kumimoji="0" lang="ru-RU" altLang="zh-CN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звания Героя  Советского Союза  </a:t>
            </a:r>
          </a:p>
          <a:p>
            <a:pPr algn="ctr"/>
            <a:r>
              <a:rPr lang="ru-RU" sz="1200" b="1" dirty="0" err="1" smtClean="0">
                <a:solidFill>
                  <a:schemeClr val="bg1"/>
                </a:solidFill>
              </a:rPr>
              <a:t>Тебенькову</a:t>
            </a:r>
            <a:r>
              <a:rPr lang="ru-RU" sz="1200" b="1" dirty="0" smtClean="0">
                <a:solidFill>
                  <a:schemeClr val="bg1"/>
                </a:solidFill>
              </a:rPr>
              <a:t> А.Н</a:t>
            </a:r>
            <a:r>
              <a:rPr lang="ru-RU" sz="12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от 24.03.1945г.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ЦАМО, Ф.Р-33, оп. 686046, ед. хр. 29.</a:t>
            </a:r>
          </a:p>
          <a:p>
            <a:pPr algn="ctr"/>
            <a:r>
              <a:rPr lang="ru-RU" sz="1200" dirty="0" smtClean="0"/>
              <a:t> 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/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880</TotalTime>
  <Words>619</Words>
  <Application>Microsoft Office PowerPoint</Application>
  <PresentationFormat>Экран (4:3)</PresentationFormat>
  <Paragraphs>147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宋体</vt:lpstr>
      <vt:lpstr>Arial</vt:lpstr>
      <vt:lpstr>Book Antiqua</vt:lpstr>
      <vt:lpstr>Calibri</vt:lpstr>
      <vt:lpstr>Courier New</vt:lpstr>
      <vt:lpstr>Lucida Sans</vt:lpstr>
      <vt:lpstr>Times New Roman</vt:lpstr>
      <vt:lpstr>Wingdings</vt:lpstr>
      <vt:lpstr>Wingdings 2</vt:lpstr>
      <vt:lpstr>Wingdings 3</vt:lpstr>
      <vt:lpstr>Апекс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Упорядочение и оформление документов постоянного хранения сельской (поселковой) Думы</dc:title>
  <dc:creator>пк</dc:creator>
  <cp:lastModifiedBy>User</cp:lastModifiedBy>
  <cp:revision>125</cp:revision>
  <dcterms:created xsi:type="dcterms:W3CDTF">2018-10-29T10:35:41Z</dcterms:created>
  <dcterms:modified xsi:type="dcterms:W3CDTF">2020-02-21T04:56:58Z</dcterms:modified>
</cp:coreProperties>
</file>