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9" autoAdjust="0"/>
  </p:normalViewPr>
  <p:slideViewPr>
    <p:cSldViewPr>
      <p:cViewPr varScale="1">
        <p:scale>
          <a:sx n="98" d="100"/>
          <a:sy n="98" d="100"/>
        </p:scale>
        <p:origin x="3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A00978-240C-4B63-ACF0-1BA2298E4F36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2B35DF-E397-4B53-8746-4509D17614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6834" cy="5976664"/>
          </a:xfrm>
        </p:spPr>
        <p:txBody>
          <a:bodyPr>
            <a:noAutofit/>
          </a:bodyPr>
          <a:lstStyle/>
          <a:p>
            <a:pPr algn="ctr"/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Участник разгрома </a:t>
            </a:r>
            <a:r>
              <a:rPr lang="ru-RU" sz="54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колчаковской</a:t>
            </a:r>
            <a: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армии</a:t>
            </a:r>
            <a:br>
              <a:rPr lang="ru-RU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историк–краевед </a:t>
            </a:r>
            <a:r>
              <a:rPr lang="ru-RU" sz="40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Варанкин</a:t>
            </a:r>
            <a: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П.И.</a:t>
            </a:r>
            <a:r>
              <a:rPr lang="ru-RU" sz="4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4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endParaRPr lang="ru-RU" sz="4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268760" y="404664"/>
            <a:ext cx="8535322" cy="6048672"/>
          </a:xfrm>
        </p:spPr>
        <p:txBody>
          <a:bodyPr>
            <a:noAutofit/>
          </a:bodyPr>
          <a:lstStyle/>
          <a:p>
            <a:pPr algn="ctr"/>
            <a: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endParaRPr lang="ru-RU" sz="36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5287317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5877272"/>
            <a:ext cx="6751569" cy="72008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 2</vt:lpstr>
      <vt:lpstr>Бумажная</vt:lpstr>
      <vt:lpstr>     Участник разгрома колчаковской армии историк–краевед Варанкин П.И.  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Упорядочение и оформление документов постоянного хранения сельской (поселковой) Думы</dc:title>
  <dc:creator>пк</dc:creator>
  <cp:lastModifiedBy>User</cp:lastModifiedBy>
  <cp:revision>87</cp:revision>
  <dcterms:created xsi:type="dcterms:W3CDTF">2018-10-29T10:35:41Z</dcterms:created>
  <dcterms:modified xsi:type="dcterms:W3CDTF">2020-01-16T08:17:25Z</dcterms:modified>
</cp:coreProperties>
</file>